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1" r:id="rId6"/>
    <p:sldId id="259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579" autoAdjust="0"/>
    <p:restoredTop sz="86318" autoAdjust="0"/>
  </p:normalViewPr>
  <p:slideViewPr>
    <p:cSldViewPr>
      <p:cViewPr varScale="1">
        <p:scale>
          <a:sx n="44" d="100"/>
          <a:sy n="44" d="100"/>
        </p:scale>
        <p:origin x="-8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B2DEA-78ED-4789-81D1-DE61B6DE908F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C8BA4-5607-4208-AE23-3CF574AA8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Albert_Einstein_as_a_child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papermag.com/blogs/Albert_Einstein_1947a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lbert_Einstein" TargetMode="External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solidFill>
                  <a:srgbClr val="C00000"/>
                </a:solidFill>
              </a:rPr>
              <a:t>Warning</a:t>
            </a:r>
            <a:r>
              <a:rPr lang="en-US" dirty="0" smtClean="0">
                <a:solidFill>
                  <a:schemeClr val="bg1"/>
                </a:solidFill>
              </a:rPr>
              <a:t>                                                             </a:t>
            </a:r>
            <a:r>
              <a:rPr lang="en-US" sz="2200" dirty="0" smtClean="0">
                <a:solidFill>
                  <a:srgbClr val="FF0000"/>
                </a:solidFill>
              </a:rPr>
              <a:t>This presentation was created under the fair use exemption of U.S. Copyright law .  Educational fair use guidelines were followed were followed , and further use is restricted 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 flipV="1">
            <a:off x="0" y="6324600"/>
            <a:ext cx="76200" cy="7619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0000FF"/>
                </a:solidFill>
              </a:rPr>
              <a:t>THE END</a:t>
            </a:r>
            <a:endParaRPr lang="en-US" sz="72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Albert says bye!!!!!!!!!!!!!!!!!!!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2">
                  <a:lumMod val="10000"/>
                </a:schemeClr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chemeClr val="tx1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</a:ln>
        </p:spPr>
        <p:txBody>
          <a:bodyPr/>
          <a:lstStyle/>
          <a:p>
            <a:r>
              <a:rPr lang="en-US" dirty="0" smtClean="0"/>
              <a:t>Albert Einstein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/>
          <a:lstStyle/>
          <a:p>
            <a:r>
              <a:rPr lang="en-US" dirty="0" smtClean="0">
                <a:ln>
                  <a:gradFill>
                    <a:gsLst>
                      <a:gs pos="0">
                        <a:srgbClr val="000000"/>
                      </a:gs>
                      <a:gs pos="20000">
                        <a:srgbClr val="000040"/>
                      </a:gs>
                      <a:gs pos="50000">
                        <a:srgbClr val="400040"/>
                      </a:gs>
                      <a:gs pos="75000">
                        <a:srgbClr val="8F0040"/>
                      </a:gs>
                      <a:gs pos="89999">
                        <a:srgbClr val="F27300"/>
                      </a:gs>
                      <a:gs pos="100000">
                        <a:srgbClr val="FFBF00"/>
                      </a:gs>
                    </a:gsLst>
                    <a:lin ang="5400000" scaled="0"/>
                  </a:gradFill>
                </a:ln>
              </a:rPr>
              <a:t>The man who mad a light bulb “and god said let their be light”+plus- = light </a:t>
            </a:r>
          </a:p>
          <a:p>
            <a:pPr>
              <a:buNone/>
            </a:pPr>
            <a:endParaRPr lang="en-US" dirty="0">
              <a:ln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</a:ln>
            </a:endParaRPr>
          </a:p>
        </p:txBody>
      </p:sp>
      <p:pic>
        <p:nvPicPr>
          <p:cNvPr id="1026" name="Picture 2" descr="C:\Documents and Settings\14jkrein\Local Settings\Temporary Internet Files\Content.IE5\JXJV6UF7\MPj043737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267200"/>
            <a:ext cx="4291263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he was born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born in a Jewish family on March 14, 1879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Him Growing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taken from his family when he 13years old ,that’s before they left to go to London he was an orphan most of his life.</a:t>
            </a:r>
            <a:endParaRPr lang="en-US" dirty="0"/>
          </a:p>
        </p:txBody>
      </p:sp>
      <p:pic>
        <p:nvPicPr>
          <p:cNvPr id="4098" name="Picture 2" descr="http://upload.wikimedia.org/wikipedia/commons/thumb/a/ad/Albert_Einstein_as_a_child.jpg/180px-Albert_Einstein_as_a_child.jpg">
            <a:hlinkClick r:id="rId2" tooltip="Albert Einstein in 1893 (age 14), taken before the family moved to Italy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429000"/>
            <a:ext cx="2209800" cy="3105998"/>
          </a:xfrm>
          <a:prstGeom prst="rect">
            <a:avLst/>
          </a:prstGeom>
          <a:noFill/>
        </p:spPr>
      </p:pic>
      <p:pic>
        <p:nvPicPr>
          <p:cNvPr id="4100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3581400"/>
            <a:ext cx="2057400" cy="2612571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tx2">
                <a:lumMod val="75000"/>
              </a:schemeClr>
            </a:outerShdw>
          </a:effectLst>
          <a:scene3d>
            <a:camera prst="orthographicFront"/>
            <a:lightRig rig="threePt" dir="t"/>
          </a:scene3d>
          <a:sp3d>
            <a:bevelB/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He was known through out the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 world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6000" dirty="0" smtClean="0">
                <a:solidFill>
                  <a:srgbClr val="FF0000"/>
                </a:solidFill>
              </a:rPr>
              <a:t>Einstein traveled the world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Einstein  vs. Bohr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 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Einstein                                Einstein disagreed with the theory of scientific determinism                                                            </a:t>
            </a:r>
            <a:r>
              <a:rPr lang="en-US" dirty="0" smtClean="0"/>
              <a:t>                                                                                  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Bohr</a:t>
            </a:r>
            <a:r>
              <a:rPr lang="en-US" dirty="0" smtClean="0"/>
              <a:t>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Bohr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had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theory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scientific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0000FF"/>
                </a:solidFill>
              </a:rPr>
              <a:t>determinism</a:t>
            </a:r>
            <a:r>
              <a:rPr lang="en-US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light bulb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hundred and four years ago in 1905 he created light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Him before the light bulb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He found the solar eclipse and was promoted to technical examiner second class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 found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0000FF"/>
                </a:solidFill>
                <a:hlinkClick r:id="rId3"/>
              </a:rPr>
              <a:t>http://en.wikipedia.org/wiki/Albert_Einstein</a:t>
            </a:r>
            <a:endParaRPr lang="en-US" u="sng" dirty="0" smtClean="0">
              <a:solidFill>
                <a:srgbClr val="0000FF"/>
              </a:solidFill>
            </a:endParaRPr>
          </a:p>
          <a:p>
            <a:endParaRPr lang="en-US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175</Words>
  <Application>Microsoft Office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Warning                                                             This presentation was created under the fair use exemption of U.S. Copyright law .  Educational fair use guidelines were followed were followed , and further use is restricted </vt:lpstr>
      <vt:lpstr>Albert Einstein  </vt:lpstr>
      <vt:lpstr>When he was born</vt:lpstr>
      <vt:lpstr>Him Growing Up</vt:lpstr>
      <vt:lpstr>He was known through out the    world </vt:lpstr>
      <vt:lpstr>Einstein  vs. Bohr </vt:lpstr>
      <vt:lpstr>The light bulb</vt:lpstr>
      <vt:lpstr>Him before the light bulb</vt:lpstr>
      <vt:lpstr>Where I found it</vt:lpstr>
      <vt:lpstr>THE END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U.S. Copyright law .  Educational fair use guidelines were followed were followed , </dc:title>
  <dc:creator>USER</dc:creator>
  <cp:lastModifiedBy>USER</cp:lastModifiedBy>
  <cp:revision>26</cp:revision>
  <dcterms:created xsi:type="dcterms:W3CDTF">2009-03-10T19:57:44Z</dcterms:created>
  <dcterms:modified xsi:type="dcterms:W3CDTF">2009-04-03T20:09:19Z</dcterms:modified>
</cp:coreProperties>
</file>